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 autoAdjust="0"/>
    <p:restoredTop sz="94615" autoAdjust="0"/>
  </p:normalViewPr>
  <p:slideViewPr>
    <p:cSldViewPr>
      <p:cViewPr varScale="1">
        <p:scale>
          <a:sx n="100" d="100"/>
          <a:sy n="100" d="100"/>
        </p:scale>
        <p:origin x="-4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0F759-9D1F-43E9-95EE-FE818C47EA6F}" type="datetimeFigureOut">
              <a:rPr lang="en-US" smtClean="0"/>
              <a:pPr/>
              <a:t>11/24/12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15D43-EEC9-4CB9-B883-237F259E7A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15D43-EEC9-4CB9-B883-237F259E7A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15D43-EEC9-4CB9-B883-237F259E7AE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15D43-EEC9-4CB9-B883-237F259E7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15D43-EEC9-4CB9-B883-237F259E7A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15D43-EEC9-4CB9-B883-237F259E7A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822-715A-4084-BCC7-1DC8E79EB05E}" type="datetimeFigureOut">
              <a:rPr lang="en-US" smtClean="0"/>
              <a:pPr/>
              <a:t>11/24/12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86BF-6AFC-4A29-B6FD-818C8D6E8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822-715A-4084-BCC7-1DC8E79EB05E}" type="datetimeFigureOut">
              <a:rPr lang="en-US" smtClean="0"/>
              <a:pPr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86BF-6AFC-4A29-B6FD-818C8D6E8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822-715A-4084-BCC7-1DC8E79EB05E}" type="datetimeFigureOut">
              <a:rPr lang="en-US" smtClean="0"/>
              <a:pPr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86BF-6AFC-4A29-B6FD-818C8D6E8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822-715A-4084-BCC7-1DC8E79EB05E}" type="datetimeFigureOut">
              <a:rPr lang="en-US" smtClean="0"/>
              <a:pPr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86BF-6AFC-4A29-B6FD-818C8D6E8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822-715A-4084-BCC7-1DC8E79EB05E}" type="datetimeFigureOut">
              <a:rPr lang="en-US" smtClean="0"/>
              <a:pPr/>
              <a:t>11/24/12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86BF-6AFC-4A29-B6FD-818C8D6E8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822-715A-4084-BCC7-1DC8E79EB05E}" type="datetimeFigureOut">
              <a:rPr lang="en-US" smtClean="0"/>
              <a:pPr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86BF-6AFC-4A29-B6FD-818C8D6E8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822-715A-4084-BCC7-1DC8E79EB05E}" type="datetimeFigureOut">
              <a:rPr lang="en-US" smtClean="0"/>
              <a:pPr/>
              <a:t>11/24/12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86BF-6AFC-4A29-B6FD-818C8D6E83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822-715A-4084-BCC7-1DC8E79EB05E}" type="datetimeFigureOut">
              <a:rPr lang="en-US" smtClean="0"/>
              <a:pPr/>
              <a:t>11/24/12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86BF-6AFC-4A29-B6FD-818C8D6E8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822-715A-4084-BCC7-1DC8E79EB05E}" type="datetimeFigureOut">
              <a:rPr lang="en-US" smtClean="0"/>
              <a:pPr/>
              <a:t>11/24/12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86BF-6AFC-4A29-B6FD-818C8D6E8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39822-715A-4084-BCC7-1DC8E79EB05E}" type="datetimeFigureOut">
              <a:rPr lang="en-US" smtClean="0"/>
              <a:pPr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86BF-6AFC-4A29-B6FD-818C8D6E8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9039822-715A-4084-BCC7-1DC8E79EB05E}" type="datetimeFigureOut">
              <a:rPr lang="en-US" smtClean="0"/>
              <a:pPr/>
              <a:t>11/24/12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022086BF-6AFC-4A29-B6FD-818C8D6E8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99039822-715A-4084-BCC7-1DC8E79EB05E}" type="datetimeFigureOut">
              <a:rPr lang="en-US" smtClean="0"/>
              <a:pPr/>
              <a:t>11/24/12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22086BF-6AFC-4A29-B6FD-818C8D6E8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Coral reef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quentin</a:t>
            </a:r>
            <a:endParaRPr lang="en-US" dirty="0"/>
          </a:p>
        </p:txBody>
      </p:sp>
      <p:pic>
        <p:nvPicPr>
          <p:cNvPr id="4" name="Picture 3" descr="Screen Shot 2012-11-24 at 8.21.13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3538" y="309563"/>
            <a:ext cx="5825749" cy="3576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3 kind of coral reef.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Barrier reef  grow on shoreline.</a:t>
            </a:r>
          </a:p>
          <a:p>
            <a:r>
              <a:rPr lang="en-US" dirty="0" err="1" smtClean="0"/>
              <a:t>Frining</a:t>
            </a:r>
            <a:r>
              <a:rPr lang="en-US" dirty="0" smtClean="0"/>
              <a:t> reefs-are permanent with  the landmass.</a:t>
            </a:r>
          </a:p>
          <a:p>
            <a:r>
              <a:rPr lang="en-US" dirty="0" smtClean="0"/>
              <a:t>Atolls – island made of coral.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1143000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Coralline algae- They are spread out  on the ocean bed. Corallines algae are made of  very find thread-like filaments.</a:t>
            </a:r>
            <a:endParaRPr lang="en-US" b="1" dirty="0"/>
          </a:p>
        </p:txBody>
      </p:sp>
      <p:pic>
        <p:nvPicPr>
          <p:cNvPr id="4" name="Picture 3" descr="Screen Shot 2012-11-24 at 8.22.37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5" y="1995488"/>
            <a:ext cx="2324100" cy="1879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mollusks</a:t>
            </a:r>
            <a:r>
              <a:rPr lang="en-US" smtClean="0"/>
              <a:t>, crustacean.</a:t>
            </a:r>
            <a:endParaRPr lang="en-US" dirty="0"/>
          </a:p>
        </p:txBody>
      </p:sp>
      <p:pic>
        <p:nvPicPr>
          <p:cNvPr id="4" name="Picture 3" descr="Screen Shot 2012-11-24 at 8.23.29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2438400"/>
            <a:ext cx="4895938" cy="40862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ocean </a:t>
            </a:r>
            <a:r>
              <a:rPr lang="en-US" dirty="0" err="1" smtClean="0"/>
              <a:t>suface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 descr="Screen Shot 2012-11-24 at 8.25.03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191000"/>
            <a:ext cx="6654800" cy="1803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463</TotalTime>
  <Words>77</Words>
  <Application>Microsoft Macintosh PowerPoint</Application>
  <PresentationFormat>On-screen Show (4:3)</PresentationFormat>
  <Paragraphs>17</Paragraphs>
  <Slides>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Coral reef</vt:lpstr>
      <vt:lpstr>There are 3 kind of coral reef.</vt:lpstr>
      <vt:lpstr>Plant</vt:lpstr>
      <vt:lpstr>Animals </vt:lpstr>
      <vt:lpstr>locations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Coral reef</dc:title>
  <dc:creator>lazzercat</dc:creator>
  <cp:lastModifiedBy>quentinparker</cp:lastModifiedBy>
  <cp:revision>44</cp:revision>
  <dcterms:created xsi:type="dcterms:W3CDTF">2012-11-25T02:20:19Z</dcterms:created>
  <dcterms:modified xsi:type="dcterms:W3CDTF">2012-11-25T02:25:40Z</dcterms:modified>
</cp:coreProperties>
</file>